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14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CCA3-DF16-4D43-9A60-8C6AECC5EE79}" type="datetimeFigureOut">
              <a:rPr lang="en-CA" smtClean="0"/>
              <a:t>02/10/2014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D18A-C7FE-4ED1-A1CF-9C3703246A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034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CCA3-DF16-4D43-9A60-8C6AECC5EE79}" type="datetimeFigureOut">
              <a:rPr lang="en-CA" smtClean="0"/>
              <a:t>02/10/2014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D18A-C7FE-4ED1-A1CF-9C3703246A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023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CCA3-DF16-4D43-9A60-8C6AECC5EE79}" type="datetimeFigureOut">
              <a:rPr lang="en-CA" smtClean="0"/>
              <a:t>02/10/2014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D18A-C7FE-4ED1-A1CF-9C3703246A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940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CCA3-DF16-4D43-9A60-8C6AECC5EE79}" type="datetimeFigureOut">
              <a:rPr lang="en-CA" smtClean="0"/>
              <a:t>02/10/2014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D18A-C7FE-4ED1-A1CF-9C3703246A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779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CCA3-DF16-4D43-9A60-8C6AECC5EE79}" type="datetimeFigureOut">
              <a:rPr lang="en-CA" smtClean="0"/>
              <a:t>02/10/2014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D18A-C7FE-4ED1-A1CF-9C3703246A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962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CCA3-DF16-4D43-9A60-8C6AECC5EE79}" type="datetimeFigureOut">
              <a:rPr lang="en-CA" smtClean="0"/>
              <a:t>02/10/2014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D18A-C7FE-4ED1-A1CF-9C3703246A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5153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CCA3-DF16-4D43-9A60-8C6AECC5EE79}" type="datetimeFigureOut">
              <a:rPr lang="en-CA" smtClean="0"/>
              <a:t>02/10/2014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D18A-C7FE-4ED1-A1CF-9C3703246A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9301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CCA3-DF16-4D43-9A60-8C6AECC5EE79}" type="datetimeFigureOut">
              <a:rPr lang="en-CA" smtClean="0"/>
              <a:t>02/10/2014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D18A-C7FE-4ED1-A1CF-9C3703246A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738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CCA3-DF16-4D43-9A60-8C6AECC5EE79}" type="datetimeFigureOut">
              <a:rPr lang="en-CA" smtClean="0"/>
              <a:t>02/10/2014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D18A-C7FE-4ED1-A1CF-9C3703246A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139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CCA3-DF16-4D43-9A60-8C6AECC5EE79}" type="datetimeFigureOut">
              <a:rPr lang="en-CA" smtClean="0"/>
              <a:t>02/10/2014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D18A-C7FE-4ED1-A1CF-9C3703246A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147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CCA3-DF16-4D43-9A60-8C6AECC5EE79}" type="datetimeFigureOut">
              <a:rPr lang="en-CA" smtClean="0"/>
              <a:t>02/10/2014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D18A-C7FE-4ED1-A1CF-9C3703246A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9651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9CCA3-DF16-4D43-9A60-8C6AECC5EE79}" type="datetimeFigureOut">
              <a:rPr lang="en-CA" smtClean="0"/>
              <a:t>02/10/2014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5D18A-C7FE-4ED1-A1CF-9C3703246A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9534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0.xml"/><Relationship Id="rId18" Type="http://schemas.openxmlformats.org/officeDocument/2006/relationships/slide" Target="slide17.xml"/><Relationship Id="rId26" Type="http://schemas.openxmlformats.org/officeDocument/2006/relationships/slide" Target="slide25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7" Type="http://schemas.openxmlformats.org/officeDocument/2006/relationships/slide" Target="slide6.xml"/><Relationship Id="rId12" Type="http://schemas.openxmlformats.org/officeDocument/2006/relationships/slide" Target="slide12.xml"/><Relationship Id="rId17" Type="http://schemas.openxmlformats.org/officeDocument/2006/relationships/slide" Target="slide16.xml"/><Relationship Id="rId25" Type="http://schemas.openxmlformats.org/officeDocument/2006/relationships/slide" Target="slide24.xml"/><Relationship Id="rId2" Type="http://schemas.openxmlformats.org/officeDocument/2006/relationships/image" Target="../media/image1.png"/><Relationship Id="rId16" Type="http://schemas.openxmlformats.org/officeDocument/2006/relationships/slide" Target="slide15.xml"/><Relationship Id="rId20" Type="http://schemas.openxmlformats.org/officeDocument/2006/relationships/slide" Target="slide19.xml"/><Relationship Id="rId29" Type="http://schemas.openxmlformats.org/officeDocument/2006/relationships/slide" Target="slide2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1.xml"/><Relationship Id="rId24" Type="http://schemas.openxmlformats.org/officeDocument/2006/relationships/slide" Target="slide23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21.xml"/><Relationship Id="rId28" Type="http://schemas.openxmlformats.org/officeDocument/2006/relationships/slide" Target="slide27.xml"/><Relationship Id="rId10" Type="http://schemas.openxmlformats.org/officeDocument/2006/relationships/slide" Target="slide9.xml"/><Relationship Id="rId19" Type="http://schemas.openxmlformats.org/officeDocument/2006/relationships/slide" Target="slide18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Relationship Id="rId22" Type="http://schemas.openxmlformats.org/officeDocument/2006/relationships/slide" Target="slide22.xml"/><Relationship Id="rId27" Type="http://schemas.openxmlformats.org/officeDocument/2006/relationships/slide" Target="slide26.xml"/><Relationship Id="rId30" Type="http://schemas.openxmlformats.org/officeDocument/2006/relationships/slide" Target="slide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0" y="212576"/>
            <a:ext cx="9114517" cy="6264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1962110" y="5345752"/>
            <a:ext cx="1800200" cy="134076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bg1"/>
                </a:solidFill>
              </a:rPr>
              <a:t>Start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5850542" y="-18904"/>
            <a:ext cx="1944216" cy="162024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bg1"/>
                </a:solidFill>
              </a:rPr>
              <a:t>Finish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6" name="Oval 5">
            <a:hlinkClick r:id="rId3" action="ppaction://hlinksldjump"/>
          </p:cNvPr>
          <p:cNvSpPr/>
          <p:nvPr/>
        </p:nvSpPr>
        <p:spPr>
          <a:xfrm>
            <a:off x="953998" y="5849808"/>
            <a:ext cx="864096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>
            <a:hlinkClick r:id="rId4" action="ppaction://hlinksldjump"/>
          </p:cNvPr>
          <p:cNvSpPr/>
          <p:nvPr/>
        </p:nvSpPr>
        <p:spPr>
          <a:xfrm>
            <a:off x="1098014" y="5129728"/>
            <a:ext cx="864096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>
            <a:hlinkClick r:id="rId5" action="ppaction://hlinksldjump"/>
          </p:cNvPr>
          <p:cNvSpPr/>
          <p:nvPr/>
        </p:nvSpPr>
        <p:spPr>
          <a:xfrm>
            <a:off x="1440190" y="4409648"/>
            <a:ext cx="864096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>
            <a:hlinkClick r:id="rId6" action="ppaction://hlinksldjump"/>
          </p:cNvPr>
          <p:cNvSpPr/>
          <p:nvPr/>
        </p:nvSpPr>
        <p:spPr>
          <a:xfrm>
            <a:off x="2035490" y="3833584"/>
            <a:ext cx="864096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>
            <a:hlinkClick r:id="rId7" action="ppaction://hlinksldjump"/>
          </p:cNvPr>
          <p:cNvSpPr/>
          <p:nvPr/>
        </p:nvSpPr>
        <p:spPr>
          <a:xfrm>
            <a:off x="2304286" y="3128900"/>
            <a:ext cx="864096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>
            <a:hlinkClick r:id="rId8" action="ppaction://hlinksldjump"/>
          </p:cNvPr>
          <p:cNvSpPr/>
          <p:nvPr/>
        </p:nvSpPr>
        <p:spPr>
          <a:xfrm>
            <a:off x="1603442" y="2537440"/>
            <a:ext cx="864096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>
            <a:hlinkClick r:id="rId9" action="ppaction://hlinksldjump"/>
          </p:cNvPr>
          <p:cNvSpPr/>
          <p:nvPr/>
        </p:nvSpPr>
        <p:spPr>
          <a:xfrm>
            <a:off x="739346" y="2135832"/>
            <a:ext cx="864096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>
            <a:hlinkClick r:id="rId10" action="ppaction://hlinksldjump"/>
          </p:cNvPr>
          <p:cNvSpPr/>
          <p:nvPr/>
        </p:nvSpPr>
        <p:spPr>
          <a:xfrm>
            <a:off x="665966" y="1385312"/>
            <a:ext cx="864096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Oval 17">
            <a:hlinkClick r:id="rId11" action="ppaction://hlinksldjump"/>
          </p:cNvPr>
          <p:cNvSpPr/>
          <p:nvPr/>
        </p:nvSpPr>
        <p:spPr>
          <a:xfrm>
            <a:off x="1603442" y="511568"/>
            <a:ext cx="864096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Oval 20">
            <a:hlinkClick r:id="rId12" action="ppaction://hlinksldjump"/>
          </p:cNvPr>
          <p:cNvSpPr/>
          <p:nvPr/>
        </p:nvSpPr>
        <p:spPr>
          <a:xfrm>
            <a:off x="2279410" y="835320"/>
            <a:ext cx="864096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Oval 21">
            <a:hlinkClick r:id="rId13" action="ppaction://hlinksldjump"/>
          </p:cNvPr>
          <p:cNvSpPr/>
          <p:nvPr/>
        </p:nvSpPr>
        <p:spPr>
          <a:xfrm>
            <a:off x="868162" y="791216"/>
            <a:ext cx="864096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>
            <a:hlinkClick r:id="rId14" action="ppaction://hlinksldjump"/>
          </p:cNvPr>
          <p:cNvSpPr/>
          <p:nvPr/>
        </p:nvSpPr>
        <p:spPr>
          <a:xfrm>
            <a:off x="3143506" y="786672"/>
            <a:ext cx="864096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Oval 23">
            <a:hlinkClick r:id="rId15" action="ppaction://hlinksldjump"/>
          </p:cNvPr>
          <p:cNvSpPr/>
          <p:nvPr/>
        </p:nvSpPr>
        <p:spPr>
          <a:xfrm>
            <a:off x="3742682" y="566104"/>
            <a:ext cx="864096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Oval 24">
            <a:hlinkClick r:id="rId16" action="ppaction://hlinksldjump"/>
          </p:cNvPr>
          <p:cNvSpPr/>
          <p:nvPr/>
        </p:nvSpPr>
        <p:spPr>
          <a:xfrm>
            <a:off x="4410382" y="836368"/>
            <a:ext cx="864096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Oval 25">
            <a:hlinkClick r:id="rId17" action="ppaction://hlinksldjump"/>
          </p:cNvPr>
          <p:cNvSpPr/>
          <p:nvPr/>
        </p:nvSpPr>
        <p:spPr>
          <a:xfrm>
            <a:off x="4606778" y="1601336"/>
            <a:ext cx="864096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Oval 26">
            <a:hlinkClick r:id="rId18" action="ppaction://hlinksldjump"/>
          </p:cNvPr>
          <p:cNvSpPr/>
          <p:nvPr/>
        </p:nvSpPr>
        <p:spPr>
          <a:xfrm>
            <a:off x="4410382" y="2492200"/>
            <a:ext cx="864096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Oval 27">
            <a:hlinkClick r:id="rId19" action="ppaction://hlinksldjump"/>
          </p:cNvPr>
          <p:cNvSpPr/>
          <p:nvPr/>
        </p:nvSpPr>
        <p:spPr>
          <a:xfrm>
            <a:off x="4848034" y="3128899"/>
            <a:ext cx="864096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Oval 28">
            <a:hlinkClick r:id="rId20" action="ppaction://hlinksldjump"/>
          </p:cNvPr>
          <p:cNvSpPr/>
          <p:nvPr/>
        </p:nvSpPr>
        <p:spPr>
          <a:xfrm>
            <a:off x="4606778" y="3833584"/>
            <a:ext cx="864096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Oval 29">
            <a:hlinkClick r:id="rId21" action="ppaction://hlinksldjump"/>
          </p:cNvPr>
          <p:cNvSpPr/>
          <p:nvPr/>
        </p:nvSpPr>
        <p:spPr>
          <a:xfrm>
            <a:off x="4180334" y="4425936"/>
            <a:ext cx="864096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Oval 30">
            <a:hlinkClick r:id="rId22" action="ppaction://hlinksldjump"/>
          </p:cNvPr>
          <p:cNvSpPr/>
          <p:nvPr/>
        </p:nvSpPr>
        <p:spPr>
          <a:xfrm>
            <a:off x="5599734" y="5345752"/>
            <a:ext cx="864096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Oval 31">
            <a:hlinkClick r:id="rId23" action="ppaction://hlinksldjump"/>
          </p:cNvPr>
          <p:cNvSpPr/>
          <p:nvPr/>
        </p:nvSpPr>
        <p:spPr>
          <a:xfrm>
            <a:off x="4716016" y="5229200"/>
            <a:ext cx="864096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Oval 32">
            <a:hlinkClick r:id="rId24" action="ppaction://hlinksldjump"/>
          </p:cNvPr>
          <p:cNvSpPr/>
          <p:nvPr/>
        </p:nvSpPr>
        <p:spPr>
          <a:xfrm>
            <a:off x="6390602" y="5129728"/>
            <a:ext cx="864096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Oval 33">
            <a:hlinkClick r:id="rId25" action="ppaction://hlinksldjump"/>
          </p:cNvPr>
          <p:cNvSpPr/>
          <p:nvPr/>
        </p:nvSpPr>
        <p:spPr>
          <a:xfrm>
            <a:off x="7225554" y="4822616"/>
            <a:ext cx="864096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Oval 34">
            <a:hlinkClick r:id="rId26" action="ppaction://hlinksldjump"/>
          </p:cNvPr>
          <p:cNvSpPr/>
          <p:nvPr/>
        </p:nvSpPr>
        <p:spPr>
          <a:xfrm>
            <a:off x="7629474" y="4265632"/>
            <a:ext cx="864096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Oval 35">
            <a:hlinkClick r:id="rId27" action="ppaction://hlinksldjump"/>
          </p:cNvPr>
          <p:cNvSpPr/>
          <p:nvPr/>
        </p:nvSpPr>
        <p:spPr>
          <a:xfrm>
            <a:off x="7506726" y="3428176"/>
            <a:ext cx="864096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Oval 36">
            <a:hlinkClick r:id="rId28" action="ppaction://hlinksldjump"/>
          </p:cNvPr>
          <p:cNvSpPr/>
          <p:nvPr/>
        </p:nvSpPr>
        <p:spPr>
          <a:xfrm>
            <a:off x="7492822" y="2753464"/>
            <a:ext cx="864096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Oval 37">
            <a:hlinkClick r:id="rId29" action="ppaction://hlinksldjump"/>
          </p:cNvPr>
          <p:cNvSpPr/>
          <p:nvPr/>
        </p:nvSpPr>
        <p:spPr>
          <a:xfrm>
            <a:off x="7492822" y="1999064"/>
            <a:ext cx="864096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Oval 38">
            <a:hlinkClick r:id="rId30" action="ppaction://hlinksldjump"/>
          </p:cNvPr>
          <p:cNvSpPr/>
          <p:nvPr/>
        </p:nvSpPr>
        <p:spPr>
          <a:xfrm>
            <a:off x="7506726" y="1212216"/>
            <a:ext cx="864096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084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Conjugate this phrase into the:</a:t>
            </a:r>
            <a:br>
              <a:rPr lang="en-CA" dirty="0" smtClean="0"/>
            </a:br>
            <a:r>
              <a:rPr lang="en-CA" dirty="0" smtClean="0"/>
              <a:t>future tense</a:t>
            </a:r>
            <a:endParaRPr lang="en-CA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251520" y="6237312"/>
            <a:ext cx="1512168" cy="620688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Back</a:t>
            </a:r>
            <a:endParaRPr lang="en-CA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1600201"/>
            <a:ext cx="8229600" cy="1900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mtClean="0"/>
              <a:t>He (drive) when the hockey game is on. </a:t>
            </a:r>
            <a:endParaRPr lang="en-CA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67544" y="2714054"/>
            <a:ext cx="8229600" cy="1900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He </a:t>
            </a:r>
            <a:r>
              <a:rPr lang="en-CA" i="1" dirty="0" smtClean="0"/>
              <a:t>will be driving </a:t>
            </a:r>
            <a:r>
              <a:rPr lang="en-CA" dirty="0" smtClean="0"/>
              <a:t>when the hockey game is on.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CA" dirty="0" smtClean="0"/>
              <a:t>This umbrella </a:t>
            </a:r>
            <a:r>
              <a:rPr lang="en-CA" i="1" dirty="0" smtClean="0"/>
              <a:t>belongs</a:t>
            </a:r>
            <a:r>
              <a:rPr lang="en-CA" dirty="0" smtClean="0"/>
              <a:t> to Sarah and Will. </a:t>
            </a:r>
          </a:p>
          <a:p>
            <a:endParaRPr lang="en-CA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Identify the correct pronoun</a:t>
            </a:r>
            <a:endParaRPr lang="en-CA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251520" y="6237312"/>
            <a:ext cx="1512168" cy="620688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Back</a:t>
            </a:r>
            <a:endParaRPr lang="en-CA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582176" y="2621282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This umbrella </a:t>
            </a:r>
            <a:r>
              <a:rPr lang="en-CA" i="1" dirty="0" smtClean="0"/>
              <a:t>is theirs</a:t>
            </a:r>
            <a:r>
              <a:rPr lang="en-CA" dirty="0" smtClean="0"/>
              <a:t>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14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3466728" cy="4525963"/>
          </a:xfrm>
        </p:spPr>
        <p:txBody>
          <a:bodyPr/>
          <a:lstStyle/>
          <a:p>
            <a:r>
              <a:rPr lang="en-CA" dirty="0" smtClean="0"/>
              <a:t>Quickly</a:t>
            </a:r>
          </a:p>
          <a:p>
            <a:r>
              <a:rPr lang="en-CA" dirty="0" smtClean="0"/>
              <a:t>Pretty</a:t>
            </a:r>
          </a:p>
          <a:p>
            <a:r>
              <a:rPr lang="en-CA" dirty="0" smtClean="0"/>
              <a:t>run</a:t>
            </a:r>
            <a:endParaRPr lang="en-CA" dirty="0"/>
          </a:p>
          <a:p>
            <a:r>
              <a:rPr lang="en-CA" dirty="0" smtClean="0"/>
              <a:t>Quebec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Identify each of the following as a:</a:t>
            </a:r>
            <a:br>
              <a:rPr lang="en-CA" dirty="0" smtClean="0"/>
            </a:br>
            <a:r>
              <a:rPr lang="en-CA" dirty="0" smtClean="0"/>
              <a:t>noun, verb, adverb, or adjective</a:t>
            </a:r>
            <a:endParaRPr lang="en-CA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251520" y="6237312"/>
            <a:ext cx="1512168" cy="620688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Back</a:t>
            </a:r>
            <a:endParaRPr lang="en-CA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3419872" y="1556792"/>
            <a:ext cx="346672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adverb</a:t>
            </a:r>
          </a:p>
          <a:p>
            <a:r>
              <a:rPr lang="en-CA" dirty="0" smtClean="0"/>
              <a:t>adjective</a:t>
            </a:r>
          </a:p>
          <a:p>
            <a:r>
              <a:rPr lang="en-CA" dirty="0" smtClean="0"/>
              <a:t>verb</a:t>
            </a:r>
          </a:p>
          <a:p>
            <a:r>
              <a:rPr lang="en-CA" dirty="0" smtClean="0"/>
              <a:t>Proper noun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60"/>
          </a:xfrm>
        </p:spPr>
        <p:txBody>
          <a:bodyPr/>
          <a:lstStyle/>
          <a:p>
            <a:r>
              <a:rPr lang="en-CA" dirty="0" smtClean="0"/>
              <a:t>We (smile) when we (see) our grade.</a:t>
            </a:r>
            <a:endParaRPr lang="en-CA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Conjugate this phrase into the:</a:t>
            </a:r>
            <a:br>
              <a:rPr lang="en-CA" dirty="0" smtClean="0"/>
            </a:br>
            <a:r>
              <a:rPr lang="en-CA" dirty="0" smtClean="0"/>
              <a:t>past tense</a:t>
            </a:r>
            <a:endParaRPr lang="en-CA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251520" y="6237312"/>
            <a:ext cx="1512168" cy="620688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Back</a:t>
            </a:r>
            <a:endParaRPr lang="en-CA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67544" y="2924944"/>
            <a:ext cx="8229600" cy="1468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We </a:t>
            </a:r>
            <a:r>
              <a:rPr lang="en-CA" i="1" dirty="0" smtClean="0"/>
              <a:t>were </a:t>
            </a:r>
            <a:r>
              <a:rPr lang="en-CA" i="1" dirty="0" smtClean="0"/>
              <a:t>smiling </a:t>
            </a:r>
            <a:r>
              <a:rPr lang="en-CA" dirty="0" smtClean="0"/>
              <a:t>when we </a:t>
            </a:r>
            <a:r>
              <a:rPr lang="en-CA" i="1" dirty="0" smtClean="0"/>
              <a:t>saw </a:t>
            </a:r>
            <a:r>
              <a:rPr lang="en-CA" dirty="0" smtClean="0"/>
              <a:t>our grade.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/>
          <a:lstStyle/>
          <a:p>
            <a:r>
              <a:rPr lang="en-CA" dirty="0" smtClean="0"/>
              <a:t>We (eat) supper every day.</a:t>
            </a:r>
            <a:endParaRPr lang="en-CA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Conjugate this phrase into the:</a:t>
            </a:r>
            <a:br>
              <a:rPr lang="en-CA" dirty="0" smtClean="0"/>
            </a:br>
            <a:r>
              <a:rPr lang="en-CA" dirty="0" smtClean="0"/>
              <a:t>present tense</a:t>
            </a:r>
            <a:endParaRPr lang="en-CA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251520" y="6237312"/>
            <a:ext cx="1512168" cy="620688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Back</a:t>
            </a:r>
            <a:endParaRPr lang="en-CA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0080" y="3284984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We </a:t>
            </a:r>
            <a:r>
              <a:rPr lang="en-CA" i="1" dirty="0" smtClean="0"/>
              <a:t>eat </a:t>
            </a:r>
            <a:r>
              <a:rPr lang="en-CA" dirty="0" smtClean="0"/>
              <a:t>supper every day.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/>
          <a:lstStyle/>
          <a:p>
            <a:r>
              <a:rPr lang="en-CA" dirty="0" smtClean="0"/>
              <a:t>We (work) when the fire alarms (go) off.</a:t>
            </a:r>
            <a:endParaRPr lang="en-CA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Conjugate this phrase into the:</a:t>
            </a:r>
            <a:br>
              <a:rPr lang="en-CA" dirty="0" smtClean="0"/>
            </a:br>
            <a:r>
              <a:rPr lang="en-CA" dirty="0" smtClean="0"/>
              <a:t>future tense</a:t>
            </a:r>
            <a:endParaRPr lang="en-CA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251520" y="6237312"/>
            <a:ext cx="1512168" cy="620688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Back</a:t>
            </a:r>
            <a:endParaRPr lang="en-CA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518864" y="2924944"/>
            <a:ext cx="8229600" cy="1540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We </a:t>
            </a:r>
            <a:r>
              <a:rPr lang="en-CA" i="1" dirty="0" smtClean="0"/>
              <a:t>will be working </a:t>
            </a:r>
            <a:r>
              <a:rPr lang="en-CA" dirty="0" smtClean="0"/>
              <a:t>when the fire alarms </a:t>
            </a:r>
            <a:r>
              <a:rPr lang="en-CA" i="1" dirty="0" smtClean="0"/>
              <a:t>goes </a:t>
            </a:r>
            <a:r>
              <a:rPr lang="en-CA" dirty="0" smtClean="0"/>
              <a:t>off.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>
            <a:normAutofit/>
          </a:bodyPr>
          <a:lstStyle/>
          <a:p>
            <a:r>
              <a:rPr lang="en-CA" dirty="0" smtClean="0"/>
              <a:t>That </a:t>
            </a:r>
            <a:r>
              <a:rPr lang="en-CA" dirty="0" smtClean="0"/>
              <a:t>computer belongs to my father. 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Identify the correct pronoun</a:t>
            </a:r>
            <a:endParaRPr lang="en-CA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251520" y="6237312"/>
            <a:ext cx="1512168" cy="620688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Back</a:t>
            </a:r>
            <a:endParaRPr lang="en-CA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67544" y="3212976"/>
            <a:ext cx="8229600" cy="1108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That computer is </a:t>
            </a:r>
            <a:r>
              <a:rPr lang="en-CA" i="1" dirty="0" smtClean="0"/>
              <a:t>his</a:t>
            </a:r>
            <a:r>
              <a:rPr lang="en-CA" dirty="0" smtClean="0"/>
              <a:t>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14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3034680" cy="4525963"/>
          </a:xfrm>
        </p:spPr>
        <p:txBody>
          <a:bodyPr/>
          <a:lstStyle/>
          <a:p>
            <a:r>
              <a:rPr lang="en-CA" dirty="0" smtClean="0"/>
              <a:t>Hike</a:t>
            </a:r>
          </a:p>
          <a:p>
            <a:r>
              <a:rPr lang="en-CA" dirty="0" smtClean="0"/>
              <a:t>Fast</a:t>
            </a:r>
          </a:p>
          <a:p>
            <a:r>
              <a:rPr lang="en-CA" dirty="0" smtClean="0"/>
              <a:t>Happily</a:t>
            </a:r>
          </a:p>
          <a:p>
            <a:r>
              <a:rPr lang="en-CA" dirty="0" smtClean="0"/>
              <a:t>FIFA</a:t>
            </a:r>
            <a:endParaRPr lang="en-CA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Identify each of the following as a:</a:t>
            </a:r>
            <a:br>
              <a:rPr lang="en-CA" dirty="0" smtClean="0"/>
            </a:br>
            <a:r>
              <a:rPr lang="en-CA" dirty="0" smtClean="0"/>
              <a:t>noun, verb, adverb, or adjective</a:t>
            </a:r>
            <a:endParaRPr lang="en-CA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251520" y="6237312"/>
            <a:ext cx="1512168" cy="620688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Back</a:t>
            </a:r>
            <a:endParaRPr lang="en-CA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3049488" y="1556792"/>
            <a:ext cx="30346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verb</a:t>
            </a:r>
          </a:p>
          <a:p>
            <a:r>
              <a:rPr lang="en-CA" dirty="0" smtClean="0"/>
              <a:t>adjective</a:t>
            </a:r>
          </a:p>
          <a:p>
            <a:r>
              <a:rPr lang="en-CA" dirty="0" smtClean="0"/>
              <a:t>adverb</a:t>
            </a:r>
          </a:p>
          <a:p>
            <a:r>
              <a:rPr lang="en-CA" dirty="0" smtClean="0"/>
              <a:t>Proper noun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/>
          <a:lstStyle/>
          <a:p>
            <a:r>
              <a:rPr lang="en-CA" dirty="0" smtClean="0"/>
              <a:t>I (speak) to my parents about it </a:t>
            </a:r>
            <a:r>
              <a:rPr lang="en-CA" dirty="0" smtClean="0"/>
              <a:t>last night.</a:t>
            </a:r>
            <a:endParaRPr lang="en-CA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Conjugate this phrase into the:</a:t>
            </a:r>
            <a:br>
              <a:rPr lang="en-CA" dirty="0" smtClean="0"/>
            </a:br>
            <a:r>
              <a:rPr lang="en-CA" dirty="0" smtClean="0"/>
              <a:t>past tense</a:t>
            </a:r>
            <a:endParaRPr lang="en-CA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251520" y="6237312"/>
            <a:ext cx="1512168" cy="620688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Back</a:t>
            </a:r>
            <a:endParaRPr lang="en-CA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67544" y="2780928"/>
            <a:ext cx="8229600" cy="1540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I </a:t>
            </a:r>
            <a:r>
              <a:rPr lang="en-CA" i="1" dirty="0" smtClean="0"/>
              <a:t>spoke </a:t>
            </a:r>
            <a:r>
              <a:rPr lang="en-CA" dirty="0" smtClean="0"/>
              <a:t>to my parents about it last.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/>
          <a:lstStyle/>
          <a:p>
            <a:r>
              <a:rPr lang="en-CA" dirty="0" smtClean="0"/>
              <a:t>We (running) right now.</a:t>
            </a:r>
            <a:endParaRPr lang="en-CA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Conjugate this phrase into the:</a:t>
            </a:r>
            <a:br>
              <a:rPr lang="en-CA" dirty="0" smtClean="0"/>
            </a:br>
            <a:r>
              <a:rPr lang="en-CA" dirty="0" smtClean="0"/>
              <a:t>present tense</a:t>
            </a:r>
            <a:endParaRPr lang="en-CA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251520" y="6237312"/>
            <a:ext cx="1512168" cy="620688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Back</a:t>
            </a:r>
            <a:endParaRPr lang="en-CA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67544" y="2924944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We </a:t>
            </a:r>
            <a:r>
              <a:rPr lang="en-CA" i="1" dirty="0" smtClean="0"/>
              <a:t>are running </a:t>
            </a:r>
            <a:r>
              <a:rPr lang="en-CA" dirty="0" smtClean="0"/>
              <a:t>right now.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14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Identify each of the following as a:</a:t>
            </a:r>
            <a:br>
              <a:rPr lang="en-CA" dirty="0" smtClean="0"/>
            </a:br>
            <a:r>
              <a:rPr lang="en-CA" dirty="0" smtClean="0"/>
              <a:t>noun (proper or common, verb, adverb, or adjective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525963"/>
          </a:xfrm>
        </p:spPr>
        <p:txBody>
          <a:bodyPr/>
          <a:lstStyle/>
          <a:p>
            <a:r>
              <a:rPr lang="en-CA" dirty="0"/>
              <a:t>h</a:t>
            </a:r>
            <a:r>
              <a:rPr lang="en-CA" dirty="0" smtClean="0"/>
              <a:t>orse</a:t>
            </a:r>
          </a:p>
          <a:p>
            <a:r>
              <a:rPr lang="en-CA" dirty="0"/>
              <a:t>c</a:t>
            </a:r>
            <a:r>
              <a:rPr lang="en-CA" dirty="0" smtClean="0"/>
              <a:t>rash</a:t>
            </a:r>
          </a:p>
          <a:p>
            <a:r>
              <a:rPr lang="en-CA" dirty="0" smtClean="0"/>
              <a:t>Canada</a:t>
            </a:r>
          </a:p>
          <a:p>
            <a:r>
              <a:rPr lang="en-CA" dirty="0"/>
              <a:t>h</a:t>
            </a:r>
            <a:r>
              <a:rPr lang="en-CA" dirty="0" smtClean="0"/>
              <a:t>and </a:t>
            </a:r>
          </a:p>
          <a:p>
            <a:endParaRPr lang="en-CA" dirty="0"/>
          </a:p>
        </p:txBody>
      </p:sp>
      <p:sp>
        <p:nvSpPr>
          <p:cNvPr id="5" name="Left Arrow 4">
            <a:hlinkClick r:id="rId2" action="ppaction://hlinksldjump"/>
          </p:cNvPr>
          <p:cNvSpPr/>
          <p:nvPr/>
        </p:nvSpPr>
        <p:spPr>
          <a:xfrm>
            <a:off x="251520" y="6237312"/>
            <a:ext cx="1512168" cy="620688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Back</a:t>
            </a:r>
            <a:endParaRPr lang="en-CA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699792" y="1639341"/>
            <a:ext cx="38267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Common noun</a:t>
            </a:r>
          </a:p>
          <a:p>
            <a:r>
              <a:rPr lang="en-CA" dirty="0" smtClean="0"/>
              <a:t>Verb</a:t>
            </a:r>
          </a:p>
          <a:p>
            <a:r>
              <a:rPr lang="en-CA" dirty="0" smtClean="0"/>
              <a:t>Proper noun</a:t>
            </a:r>
          </a:p>
          <a:p>
            <a:r>
              <a:rPr lang="en-CA" dirty="0" smtClean="0"/>
              <a:t>Common noun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5283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r>
              <a:rPr lang="en-CA" dirty="0" smtClean="0"/>
              <a:t>They (listen) to the music tomorrow.</a:t>
            </a:r>
            <a:endParaRPr lang="en-CA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Conjugate this phrase into the:</a:t>
            </a:r>
            <a:br>
              <a:rPr lang="en-CA" dirty="0" smtClean="0"/>
            </a:br>
            <a:r>
              <a:rPr lang="en-CA" dirty="0" smtClean="0"/>
              <a:t>future tense</a:t>
            </a:r>
            <a:endParaRPr lang="en-CA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251520" y="6237312"/>
            <a:ext cx="1512168" cy="620688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Back</a:t>
            </a:r>
            <a:endParaRPr lang="en-CA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67544" y="3212976"/>
            <a:ext cx="8229600" cy="12527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They </a:t>
            </a:r>
            <a:r>
              <a:rPr lang="en-CA" i="1" dirty="0" smtClean="0"/>
              <a:t>will listen </a:t>
            </a:r>
            <a:r>
              <a:rPr lang="en-CA" dirty="0" smtClean="0"/>
              <a:t>to the music tomorrow</a:t>
            </a:r>
            <a:r>
              <a:rPr lang="en-CA" dirty="0" smtClean="0"/>
              <a:t>.</a:t>
            </a:r>
          </a:p>
          <a:p>
            <a:r>
              <a:rPr lang="en-CA" dirty="0" smtClean="0"/>
              <a:t>They </a:t>
            </a:r>
            <a:r>
              <a:rPr lang="en-CA" i="1" dirty="0" smtClean="0"/>
              <a:t>are going to </a:t>
            </a:r>
            <a:r>
              <a:rPr lang="en-CA" dirty="0" smtClean="0"/>
              <a:t>listen to the music tomorrow.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2"/>
          </a:xfrm>
        </p:spPr>
        <p:txBody>
          <a:bodyPr/>
          <a:lstStyle/>
          <a:p>
            <a:r>
              <a:rPr lang="en-CA" dirty="0" smtClean="0"/>
              <a:t>Is this notebook </a:t>
            </a:r>
            <a:r>
              <a:rPr lang="en-CA" i="1" dirty="0" smtClean="0"/>
              <a:t>your notebook </a:t>
            </a:r>
            <a:r>
              <a:rPr lang="en-CA" dirty="0" smtClean="0"/>
              <a:t>or </a:t>
            </a:r>
            <a:r>
              <a:rPr lang="en-CA" i="1" dirty="0" smtClean="0"/>
              <a:t>Sarah’s?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Identify the correct pronoun</a:t>
            </a:r>
            <a:endParaRPr lang="en-CA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251520" y="6237312"/>
            <a:ext cx="1512168" cy="620688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Back</a:t>
            </a:r>
            <a:endParaRPr lang="en-CA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67544" y="2996952"/>
            <a:ext cx="8229600" cy="1396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Is this notebook </a:t>
            </a:r>
            <a:r>
              <a:rPr lang="en-CA" i="1" dirty="0" smtClean="0"/>
              <a:t>yours </a:t>
            </a:r>
            <a:r>
              <a:rPr lang="en-CA" dirty="0" smtClean="0"/>
              <a:t>or </a:t>
            </a:r>
            <a:r>
              <a:rPr lang="en-CA" i="1" dirty="0" smtClean="0"/>
              <a:t>hers?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14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3394720" cy="4525963"/>
          </a:xfrm>
        </p:spPr>
        <p:txBody>
          <a:bodyPr/>
          <a:lstStyle/>
          <a:p>
            <a:r>
              <a:rPr lang="en-CA" dirty="0" smtClean="0"/>
              <a:t>Fly</a:t>
            </a:r>
          </a:p>
          <a:p>
            <a:r>
              <a:rPr lang="en-CA" dirty="0" smtClean="0"/>
              <a:t>Dog</a:t>
            </a:r>
          </a:p>
          <a:p>
            <a:r>
              <a:rPr lang="en-CA" dirty="0" smtClean="0"/>
              <a:t>Kind</a:t>
            </a:r>
          </a:p>
          <a:p>
            <a:r>
              <a:rPr lang="en-CA" dirty="0" smtClean="0"/>
              <a:t>slowly</a:t>
            </a:r>
            <a:endParaRPr lang="en-CA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Identify each of the following as a:</a:t>
            </a:r>
            <a:br>
              <a:rPr lang="en-CA" dirty="0" smtClean="0"/>
            </a:br>
            <a:r>
              <a:rPr lang="en-CA" dirty="0" smtClean="0"/>
              <a:t>noun, verb, adverb, or adjective</a:t>
            </a:r>
            <a:endParaRPr lang="en-CA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251520" y="6237312"/>
            <a:ext cx="1512168" cy="620688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Back</a:t>
            </a:r>
            <a:endParaRPr lang="en-CA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3203848" y="1639341"/>
            <a:ext cx="33947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verb</a:t>
            </a:r>
          </a:p>
          <a:p>
            <a:r>
              <a:rPr lang="en-CA" dirty="0" smtClean="0"/>
              <a:t>noun</a:t>
            </a:r>
          </a:p>
          <a:p>
            <a:r>
              <a:rPr lang="en-CA" dirty="0" smtClean="0"/>
              <a:t>adjective</a:t>
            </a:r>
          </a:p>
          <a:p>
            <a:r>
              <a:rPr lang="en-CA" dirty="0" smtClean="0"/>
              <a:t>adverb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r>
              <a:rPr lang="en-CA" dirty="0" smtClean="0"/>
              <a:t>I (eat) pizza yesterday. </a:t>
            </a:r>
            <a:endParaRPr lang="en-CA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Conjugate this phrase into the:</a:t>
            </a:r>
            <a:br>
              <a:rPr lang="en-CA" dirty="0" smtClean="0"/>
            </a:br>
            <a:r>
              <a:rPr lang="en-CA" dirty="0" smtClean="0"/>
              <a:t>past tense</a:t>
            </a:r>
            <a:endParaRPr lang="en-CA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251520" y="6237312"/>
            <a:ext cx="1512168" cy="620688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Back</a:t>
            </a:r>
            <a:endParaRPr lang="en-CA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579512" y="3212976"/>
            <a:ext cx="8229600" cy="1252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I </a:t>
            </a:r>
            <a:r>
              <a:rPr lang="en-CA" i="1" dirty="0" smtClean="0"/>
              <a:t>ate </a:t>
            </a:r>
            <a:r>
              <a:rPr lang="en-CA" dirty="0" smtClean="0"/>
              <a:t>pizza yesterday.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/>
          <a:lstStyle/>
          <a:p>
            <a:r>
              <a:rPr lang="en-CA" dirty="0" smtClean="0"/>
              <a:t>I (run) every day.</a:t>
            </a:r>
            <a:endParaRPr lang="en-CA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Conjugate this phrase into the:</a:t>
            </a:r>
            <a:br>
              <a:rPr lang="en-CA" dirty="0" smtClean="0"/>
            </a:br>
            <a:r>
              <a:rPr lang="en-CA" dirty="0" smtClean="0"/>
              <a:t>present tense</a:t>
            </a:r>
            <a:endParaRPr lang="en-CA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251520" y="6237312"/>
            <a:ext cx="1512168" cy="620688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Back</a:t>
            </a:r>
            <a:endParaRPr lang="en-CA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67544" y="3212976"/>
            <a:ext cx="8229600" cy="1108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I </a:t>
            </a:r>
            <a:r>
              <a:rPr lang="en-CA" i="1" dirty="0" smtClean="0"/>
              <a:t>run </a:t>
            </a:r>
            <a:r>
              <a:rPr lang="en-CA" dirty="0" smtClean="0"/>
              <a:t>every day.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r>
              <a:rPr lang="en-CA" dirty="0" smtClean="0"/>
              <a:t>They (climb) Mount Everest next year. </a:t>
            </a:r>
            <a:endParaRPr lang="en-CA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Conjugate this phrase into the:</a:t>
            </a:r>
            <a:br>
              <a:rPr lang="en-CA" dirty="0" smtClean="0"/>
            </a:br>
            <a:r>
              <a:rPr lang="en-CA" dirty="0" smtClean="0"/>
              <a:t>future tense</a:t>
            </a:r>
            <a:endParaRPr lang="en-CA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251520" y="6237312"/>
            <a:ext cx="1512168" cy="620688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Back</a:t>
            </a:r>
            <a:endParaRPr lang="en-CA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67544" y="2780928"/>
            <a:ext cx="8229600" cy="1252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They </a:t>
            </a:r>
            <a:r>
              <a:rPr lang="en-CA" i="1" dirty="0" smtClean="0"/>
              <a:t>will climb </a:t>
            </a:r>
            <a:r>
              <a:rPr lang="en-CA" dirty="0" smtClean="0"/>
              <a:t>Mount Everest next year.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/>
          <a:lstStyle/>
          <a:p>
            <a:r>
              <a:rPr lang="en-CA" dirty="0" smtClean="0"/>
              <a:t>Are these scissors </a:t>
            </a:r>
            <a:r>
              <a:rPr lang="en-CA" i="1" dirty="0" smtClean="0"/>
              <a:t>my scissors </a:t>
            </a:r>
            <a:r>
              <a:rPr lang="en-CA" dirty="0" smtClean="0"/>
              <a:t>or </a:t>
            </a:r>
            <a:r>
              <a:rPr lang="en-CA" i="1" dirty="0" smtClean="0"/>
              <a:t>your scissors</a:t>
            </a:r>
            <a:r>
              <a:rPr lang="en-CA" dirty="0" smtClean="0"/>
              <a:t>?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Identify the correct pronoun</a:t>
            </a:r>
            <a:endParaRPr lang="en-CA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251520" y="6237312"/>
            <a:ext cx="1512168" cy="620688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Back</a:t>
            </a:r>
            <a:endParaRPr lang="en-CA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67544" y="2996952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Are these scissors </a:t>
            </a:r>
            <a:r>
              <a:rPr lang="en-CA" i="1" dirty="0" smtClean="0"/>
              <a:t>mine </a:t>
            </a:r>
            <a:r>
              <a:rPr lang="en-CA" dirty="0" smtClean="0"/>
              <a:t>or </a:t>
            </a:r>
            <a:r>
              <a:rPr lang="en-CA" i="1" dirty="0" smtClean="0"/>
              <a:t>yours</a:t>
            </a:r>
            <a:r>
              <a:rPr lang="en-CA" dirty="0" smtClean="0"/>
              <a:t>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14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2746648" cy="4525963"/>
          </a:xfrm>
        </p:spPr>
        <p:txBody>
          <a:bodyPr/>
          <a:lstStyle/>
          <a:p>
            <a:r>
              <a:rPr lang="en-CA" dirty="0" smtClean="0"/>
              <a:t>Tall</a:t>
            </a:r>
          </a:p>
          <a:p>
            <a:r>
              <a:rPr lang="en-CA" dirty="0" smtClean="0"/>
              <a:t>Book</a:t>
            </a:r>
          </a:p>
          <a:p>
            <a:r>
              <a:rPr lang="en-CA" dirty="0" smtClean="0"/>
              <a:t>Teacher</a:t>
            </a:r>
          </a:p>
          <a:p>
            <a:r>
              <a:rPr lang="en-CA" dirty="0" smtClean="0"/>
              <a:t>Eat 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Identify each of the following as a:</a:t>
            </a:r>
            <a:br>
              <a:rPr lang="en-CA" dirty="0" smtClean="0"/>
            </a:br>
            <a:r>
              <a:rPr lang="en-CA" dirty="0" smtClean="0"/>
              <a:t>noun, verb, adverb, or adjective</a:t>
            </a:r>
            <a:endParaRPr lang="en-CA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251520" y="6237312"/>
            <a:ext cx="1512168" cy="620688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Back</a:t>
            </a:r>
            <a:endParaRPr lang="en-CA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3059832" y="1639341"/>
            <a:ext cx="274664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adjective</a:t>
            </a:r>
          </a:p>
          <a:p>
            <a:r>
              <a:rPr lang="en-CA" dirty="0" smtClean="0"/>
              <a:t>noun</a:t>
            </a:r>
          </a:p>
          <a:p>
            <a:r>
              <a:rPr lang="en-CA" dirty="0" smtClean="0"/>
              <a:t>noun</a:t>
            </a:r>
          </a:p>
          <a:p>
            <a:r>
              <a:rPr lang="en-CA" dirty="0" smtClean="0"/>
              <a:t>verb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2"/>
          </a:xfrm>
        </p:spPr>
        <p:txBody>
          <a:bodyPr/>
          <a:lstStyle/>
          <a:p>
            <a:r>
              <a:rPr lang="en-CA" dirty="0" smtClean="0"/>
              <a:t>I (put) the books away.</a:t>
            </a:r>
            <a:endParaRPr lang="en-CA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Conjugate this phrase into the:</a:t>
            </a:r>
            <a:br>
              <a:rPr lang="en-CA" dirty="0" smtClean="0"/>
            </a:br>
            <a:r>
              <a:rPr lang="en-CA" dirty="0" smtClean="0"/>
              <a:t>past tense</a:t>
            </a:r>
            <a:endParaRPr lang="en-CA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251520" y="6237312"/>
            <a:ext cx="1512168" cy="620688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Back</a:t>
            </a:r>
            <a:endParaRPr lang="en-CA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46856" y="3098306"/>
            <a:ext cx="8229600" cy="1396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I </a:t>
            </a:r>
            <a:r>
              <a:rPr lang="en-CA" i="1" dirty="0" smtClean="0"/>
              <a:t>put </a:t>
            </a:r>
            <a:r>
              <a:rPr lang="en-CA" dirty="0" smtClean="0"/>
              <a:t>the books away.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90872" y="2852936"/>
            <a:ext cx="8229600" cy="1540768"/>
          </a:xfrm>
        </p:spPr>
        <p:txBody>
          <a:bodyPr/>
          <a:lstStyle/>
          <a:p>
            <a:r>
              <a:rPr lang="en-CA" dirty="0" smtClean="0"/>
              <a:t>I </a:t>
            </a:r>
            <a:r>
              <a:rPr lang="en-CA" i="1" dirty="0" smtClean="0"/>
              <a:t>sleep </a:t>
            </a:r>
            <a:r>
              <a:rPr lang="en-CA" dirty="0" smtClean="0"/>
              <a:t>in on weekends. </a:t>
            </a:r>
            <a:endParaRPr lang="en-CA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Conjugate this phrase into the:</a:t>
            </a:r>
            <a:br>
              <a:rPr lang="en-CA" dirty="0" smtClean="0"/>
            </a:br>
            <a:r>
              <a:rPr lang="en-CA" dirty="0" smtClean="0"/>
              <a:t>present tense</a:t>
            </a:r>
            <a:endParaRPr lang="en-CA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251520" y="6237312"/>
            <a:ext cx="1512168" cy="620688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Back</a:t>
            </a:r>
            <a:endParaRPr lang="en-CA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9600" y="1752601"/>
            <a:ext cx="8229600" cy="1540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mtClean="0"/>
              <a:t>I (sleep) in on weekends.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Conjugate this phrase into the:</a:t>
            </a:r>
            <a:br>
              <a:rPr lang="en-CA" dirty="0" smtClean="0"/>
            </a:br>
            <a:r>
              <a:rPr lang="en-CA" dirty="0" smtClean="0"/>
              <a:t>past tense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CA" dirty="0" smtClean="0"/>
              <a:t>I (walk) to the store yesterday.</a:t>
            </a:r>
            <a:endParaRPr lang="en-CA" dirty="0"/>
          </a:p>
        </p:txBody>
      </p:sp>
      <p:sp>
        <p:nvSpPr>
          <p:cNvPr id="5" name="Left Arrow 4">
            <a:hlinkClick r:id="rId2" action="ppaction://hlinksldjump"/>
          </p:cNvPr>
          <p:cNvSpPr/>
          <p:nvPr/>
        </p:nvSpPr>
        <p:spPr>
          <a:xfrm>
            <a:off x="251520" y="6237312"/>
            <a:ext cx="1512168" cy="620688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Back</a:t>
            </a:r>
            <a:endParaRPr lang="en-CA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577200" y="2667001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I </a:t>
            </a:r>
            <a:r>
              <a:rPr lang="en-CA" i="1" dirty="0" smtClean="0"/>
              <a:t>walked </a:t>
            </a:r>
            <a:r>
              <a:rPr lang="en-CA" dirty="0" smtClean="0"/>
              <a:t>to the store yesterday.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6"/>
          </a:xfrm>
        </p:spPr>
        <p:txBody>
          <a:bodyPr/>
          <a:lstStyle/>
          <a:p>
            <a:r>
              <a:rPr lang="en-CA" dirty="0" smtClean="0"/>
              <a:t>He (ride) his bike to school every day.</a:t>
            </a:r>
            <a:endParaRPr lang="en-CA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Conjugate this phrase into the:</a:t>
            </a:r>
            <a:br>
              <a:rPr lang="en-CA" dirty="0" smtClean="0"/>
            </a:br>
            <a:r>
              <a:rPr lang="en-CA" dirty="0" smtClean="0"/>
              <a:t>present tense</a:t>
            </a:r>
            <a:endParaRPr lang="en-CA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251520" y="6237312"/>
            <a:ext cx="1512168" cy="620688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Back</a:t>
            </a:r>
            <a:endParaRPr lang="en-CA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67544" y="3068960"/>
            <a:ext cx="8229600" cy="1612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He </a:t>
            </a:r>
            <a:r>
              <a:rPr lang="en-CA" i="1" dirty="0" smtClean="0"/>
              <a:t>rides </a:t>
            </a:r>
            <a:r>
              <a:rPr lang="en-CA" dirty="0" smtClean="0"/>
              <a:t>his bike to school every day.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/>
          <a:lstStyle/>
          <a:p>
            <a:r>
              <a:rPr lang="en-CA" dirty="0" smtClean="0"/>
              <a:t>We (pick) apples on Friday. </a:t>
            </a:r>
            <a:endParaRPr lang="en-CA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Conjugate this phrase into the:</a:t>
            </a:r>
            <a:br>
              <a:rPr lang="en-CA" dirty="0" smtClean="0"/>
            </a:br>
            <a:r>
              <a:rPr lang="en-CA" dirty="0" smtClean="0"/>
              <a:t>future tense</a:t>
            </a:r>
            <a:endParaRPr lang="en-CA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251520" y="6237312"/>
            <a:ext cx="1512168" cy="620688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Back</a:t>
            </a:r>
            <a:endParaRPr lang="en-CA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585232" y="2924944"/>
            <a:ext cx="8229600" cy="1900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We </a:t>
            </a:r>
            <a:r>
              <a:rPr lang="en-CA" i="1" dirty="0" smtClean="0"/>
              <a:t>will be picking </a:t>
            </a:r>
            <a:r>
              <a:rPr lang="en-CA" dirty="0" smtClean="0"/>
              <a:t>apples on Friday.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CA" dirty="0" smtClean="0"/>
              <a:t>These seats are </a:t>
            </a:r>
            <a:r>
              <a:rPr lang="en-CA" i="1" dirty="0" smtClean="0"/>
              <a:t>their seats</a:t>
            </a:r>
            <a:r>
              <a:rPr lang="en-CA" dirty="0" smtClean="0"/>
              <a:t>; they are not </a:t>
            </a:r>
            <a:r>
              <a:rPr lang="en-CA" i="1" dirty="0" smtClean="0"/>
              <a:t>our seats. 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Identify the correct pronoun</a:t>
            </a:r>
            <a:endParaRPr lang="en-CA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251520" y="6237312"/>
            <a:ext cx="1512168" cy="620688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Back</a:t>
            </a:r>
            <a:endParaRPr lang="en-CA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67544" y="2924944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These seats are </a:t>
            </a:r>
            <a:r>
              <a:rPr lang="en-CA" i="1" dirty="0" smtClean="0"/>
              <a:t>theirs</a:t>
            </a:r>
            <a:r>
              <a:rPr lang="en-CA" dirty="0" smtClean="0"/>
              <a:t>; they are not </a:t>
            </a:r>
            <a:r>
              <a:rPr lang="en-CA" i="1" dirty="0" smtClean="0"/>
              <a:t>ours.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14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3394720" cy="4525963"/>
          </a:xfrm>
        </p:spPr>
        <p:txBody>
          <a:bodyPr/>
          <a:lstStyle/>
          <a:p>
            <a:r>
              <a:rPr lang="en-CA" dirty="0"/>
              <a:t>b</a:t>
            </a:r>
            <a:r>
              <a:rPr lang="en-CA" dirty="0" smtClean="0"/>
              <a:t>aby</a:t>
            </a:r>
          </a:p>
          <a:p>
            <a:r>
              <a:rPr lang="en-CA" dirty="0" smtClean="0"/>
              <a:t>Jessica</a:t>
            </a:r>
          </a:p>
          <a:p>
            <a:r>
              <a:rPr lang="en-CA" dirty="0" smtClean="0"/>
              <a:t>bake</a:t>
            </a:r>
          </a:p>
          <a:p>
            <a:r>
              <a:rPr lang="en-CA" dirty="0" smtClean="0"/>
              <a:t>climb</a:t>
            </a:r>
            <a:endParaRPr lang="en-CA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Identify each of the following as a:</a:t>
            </a:r>
            <a:br>
              <a:rPr lang="en-CA" dirty="0" smtClean="0"/>
            </a:br>
            <a:r>
              <a:rPr lang="en-CA" dirty="0" smtClean="0"/>
              <a:t>noun, verb, adverb, or adjective</a:t>
            </a:r>
            <a:endParaRPr lang="en-CA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251520" y="6237312"/>
            <a:ext cx="1512168" cy="620688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Back</a:t>
            </a:r>
            <a:endParaRPr lang="en-CA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2771800" y="1628800"/>
            <a:ext cx="33947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Common noun</a:t>
            </a:r>
          </a:p>
          <a:p>
            <a:r>
              <a:rPr lang="en-CA" dirty="0" smtClean="0"/>
              <a:t>Proper noun</a:t>
            </a:r>
          </a:p>
          <a:p>
            <a:r>
              <a:rPr lang="en-CA" dirty="0" smtClean="0"/>
              <a:t>verb</a:t>
            </a:r>
          </a:p>
          <a:p>
            <a:r>
              <a:rPr lang="en-CA" dirty="0" smtClean="0"/>
              <a:t>verb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96752"/>
          </a:xfrm>
        </p:spPr>
        <p:txBody>
          <a:bodyPr/>
          <a:lstStyle/>
          <a:p>
            <a:r>
              <a:rPr lang="en-CA" dirty="0" smtClean="0"/>
              <a:t>He (run) when it (start) to rain. </a:t>
            </a:r>
            <a:endParaRPr lang="en-CA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Conjugate this phrase into the:</a:t>
            </a:r>
            <a:br>
              <a:rPr lang="en-CA" dirty="0" smtClean="0"/>
            </a:br>
            <a:r>
              <a:rPr lang="en-CA" dirty="0" smtClean="0"/>
              <a:t>past tense</a:t>
            </a:r>
            <a:endParaRPr lang="en-CA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251520" y="6237312"/>
            <a:ext cx="1512168" cy="620688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Back</a:t>
            </a:r>
            <a:endParaRPr lang="en-CA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573792" y="2852936"/>
            <a:ext cx="8229600" cy="1396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He </a:t>
            </a:r>
            <a:r>
              <a:rPr lang="en-CA" i="1" dirty="0" smtClean="0"/>
              <a:t>was running </a:t>
            </a:r>
            <a:r>
              <a:rPr lang="en-CA" dirty="0" smtClean="0"/>
              <a:t>when it </a:t>
            </a:r>
            <a:r>
              <a:rPr lang="en-CA" i="1" dirty="0" smtClean="0"/>
              <a:t>started </a:t>
            </a:r>
            <a:r>
              <a:rPr lang="en-CA" dirty="0" smtClean="0"/>
              <a:t>to rain.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Conjugate this phrase into the:</a:t>
            </a:r>
            <a:br>
              <a:rPr lang="en-CA" dirty="0" smtClean="0"/>
            </a:br>
            <a:r>
              <a:rPr lang="en-CA" dirty="0" smtClean="0"/>
              <a:t>present tense</a:t>
            </a:r>
            <a:endParaRPr lang="en-CA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251520" y="6237312"/>
            <a:ext cx="1512168" cy="620688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Back</a:t>
            </a:r>
            <a:endParaRPr lang="en-CA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705237"/>
            <a:ext cx="8229600" cy="1579747"/>
          </a:xfrm>
        </p:spPr>
        <p:txBody>
          <a:bodyPr/>
          <a:lstStyle/>
          <a:p>
            <a:r>
              <a:rPr lang="en-CA" dirty="0" smtClean="0"/>
              <a:t>I (eat) my lunch right now. </a:t>
            </a:r>
            <a:endParaRPr lang="en-CA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39552" y="2852936"/>
            <a:ext cx="8229600" cy="1579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I </a:t>
            </a:r>
            <a:r>
              <a:rPr lang="en-CA" i="1" dirty="0" smtClean="0"/>
              <a:t>am eating </a:t>
            </a:r>
            <a:r>
              <a:rPr lang="en-CA" dirty="0" smtClean="0"/>
              <a:t>my lunch right now.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634</Words>
  <Application>Microsoft Office PowerPoint</Application>
  <PresentationFormat>On-screen Show (4:3)</PresentationFormat>
  <Paragraphs>151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Identify each of the following as a: noun (proper or common, verb, adverb, or adjective</vt:lpstr>
      <vt:lpstr>Conjugate this phrase into the: past tense</vt:lpstr>
      <vt:lpstr>Conjugate this phrase into the: present tense</vt:lpstr>
      <vt:lpstr>Conjugate this phrase into the: future tense</vt:lpstr>
      <vt:lpstr>Identify the correct pronoun</vt:lpstr>
      <vt:lpstr>Identify each of the following as a: noun, verb, adverb, or adjective</vt:lpstr>
      <vt:lpstr>Conjugate this phrase into the: past tense</vt:lpstr>
      <vt:lpstr>Conjugate this phrase into the: present tense</vt:lpstr>
      <vt:lpstr>Conjugate this phrase into the: future tense</vt:lpstr>
      <vt:lpstr>Identify the correct pronoun</vt:lpstr>
      <vt:lpstr>Identify each of the following as a: noun, verb, adverb, or adjective</vt:lpstr>
      <vt:lpstr>Conjugate this phrase into the: past tense</vt:lpstr>
      <vt:lpstr>Conjugate this phrase into the: present tense</vt:lpstr>
      <vt:lpstr>Conjugate this phrase into the: future tense</vt:lpstr>
      <vt:lpstr>Identify the correct pronoun</vt:lpstr>
      <vt:lpstr>Identify each of the following as a: noun, verb, adverb, or adjective</vt:lpstr>
      <vt:lpstr>Conjugate this phrase into the: past tense</vt:lpstr>
      <vt:lpstr>Conjugate this phrase into the: present tense</vt:lpstr>
      <vt:lpstr>Conjugate this phrase into the: future tense</vt:lpstr>
      <vt:lpstr>Identify the correct pronoun</vt:lpstr>
      <vt:lpstr>Identify each of the following as a: noun, verb, adverb, or adjective</vt:lpstr>
      <vt:lpstr>Conjugate this phrase into the: past tense</vt:lpstr>
      <vt:lpstr>Conjugate this phrase into the: present tense</vt:lpstr>
      <vt:lpstr>Conjugate this phrase into the: future tense</vt:lpstr>
      <vt:lpstr>Identify the correct pronoun</vt:lpstr>
      <vt:lpstr>Identify each of the following as a: noun, verb, adverb, or adjective</vt:lpstr>
      <vt:lpstr>Conjugate this phrase into the: past tense</vt:lpstr>
      <vt:lpstr>Conjugate this phrase into the: present tense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Dickie</dc:creator>
  <cp:lastModifiedBy>ACCESS Student</cp:lastModifiedBy>
  <cp:revision>18</cp:revision>
  <dcterms:created xsi:type="dcterms:W3CDTF">2014-10-02T02:52:38Z</dcterms:created>
  <dcterms:modified xsi:type="dcterms:W3CDTF">2014-10-02T19:18:20Z</dcterms:modified>
</cp:coreProperties>
</file>