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68AE64-61A0-4D27-BD9E-E63FEB9AE13D}" type="datetimeFigureOut">
              <a:rPr lang="en-CA" smtClean="0"/>
              <a:t>27/11/2017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03503B-488E-40B2-AE16-90221BAF6CD1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Gun Regulations Proposal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By: Ms. Dickie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69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Legal Age of Purchase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Minimum legal age of 25</a:t>
            </a:r>
          </a:p>
          <a:p>
            <a:pPr lvl="1"/>
            <a:r>
              <a:rPr lang="en-CA" dirty="0" smtClean="0"/>
              <a:t>Individuals are more mature</a:t>
            </a:r>
          </a:p>
          <a:p>
            <a:pPr lvl="1"/>
            <a:r>
              <a:rPr lang="en-CA" dirty="0" smtClean="0"/>
              <a:t>Impulsive decision making more under control</a:t>
            </a:r>
          </a:p>
          <a:p>
            <a:pPr lvl="1"/>
            <a:r>
              <a:rPr lang="en-CA" dirty="0" smtClean="0"/>
              <a:t>Will most likely be out of an educational setting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55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Forms of Firearms Available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Hunting Equipment:</a:t>
            </a:r>
          </a:p>
          <a:p>
            <a:pPr lvl="1"/>
            <a:r>
              <a:rPr lang="en-CA" dirty="0" smtClean="0"/>
              <a:t>Only hunting equipment may be purchased and kept on the property. The equipment must be stored outside of the main living building and </a:t>
            </a:r>
            <a:r>
              <a:rPr lang="en-CA" smtClean="0"/>
              <a:t>locked.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709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</TotalTime>
  <Words>69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Gun Regulations Proposal</vt:lpstr>
      <vt:lpstr>Legal Age of Purchase</vt:lpstr>
      <vt:lpstr>Forms of Firearms Available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 Regulations Proposal</dc:title>
  <dc:creator>Dickie Tiffany</dc:creator>
  <cp:lastModifiedBy>Dickie Tiffany</cp:lastModifiedBy>
  <cp:revision>1</cp:revision>
  <dcterms:created xsi:type="dcterms:W3CDTF">2017-11-27T20:07:05Z</dcterms:created>
  <dcterms:modified xsi:type="dcterms:W3CDTF">2017-11-27T20:13:55Z</dcterms:modified>
</cp:coreProperties>
</file>